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9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4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5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1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68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3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18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5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7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BE9B4-19A9-4EC2-8AD4-EBD2E32D83B9}" type="datetimeFigureOut">
              <a:rPr lang="ko-KR" altLang="en-US" smtClean="0"/>
              <a:t>2020-09-13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22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6845"/>
            <a:ext cx="9144000" cy="2387600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</a:rPr>
              <a:t>웹프로그래밍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수행과제 </a:t>
            </a:r>
            <a:r>
              <a:rPr lang="en-US" altLang="ko-KR" dirty="0" smtClean="0">
                <a:latin typeface="+mj-ea"/>
              </a:rPr>
              <a:t>2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6520"/>
            <a:ext cx="9144000" cy="1655762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  <a:ea typeface="+mj-ea"/>
              </a:rPr>
              <a:t>빅데이터</a:t>
            </a:r>
            <a:r>
              <a:rPr lang="ko-KR" altLang="en-US" dirty="0" smtClean="0">
                <a:latin typeface="+mj-ea"/>
                <a:ea typeface="+mj-ea"/>
              </a:rPr>
              <a:t> 전공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20185135</a:t>
            </a:r>
          </a:p>
          <a:p>
            <a:r>
              <a:rPr lang="ko-KR" altLang="en-US" dirty="0" smtClean="0">
                <a:latin typeface="+mj-ea"/>
                <a:ea typeface="+mj-ea"/>
              </a:rPr>
              <a:t>서주현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1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4</a:t>
            </a:r>
            <a:r>
              <a:rPr lang="en-US" altLang="ko-KR" dirty="0" smtClean="0">
                <a:latin typeface="+mj-ea"/>
              </a:rPr>
              <a:t> : </a:t>
            </a:r>
            <a:r>
              <a:rPr lang="ko-KR" altLang="en-US" dirty="0" smtClean="0">
                <a:latin typeface="+mj-ea"/>
              </a:rPr>
              <a:t>실행화면</a:t>
            </a:r>
            <a:endParaRPr lang="ko-KR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2365" y="6307417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 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1780" y="6307417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err="1" smtClean="0">
                <a:latin typeface="+mj-ea"/>
                <a:ea typeface="+mj-ea"/>
              </a:rPr>
              <a:t>첫번째</a:t>
            </a:r>
            <a:r>
              <a:rPr lang="ko-KR" altLang="en-US" dirty="0" smtClean="0">
                <a:latin typeface="+mj-ea"/>
                <a:ea typeface="+mj-ea"/>
              </a:rPr>
              <a:t> 포스터 클릭 시 화면 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99" y="1083461"/>
            <a:ext cx="3994931" cy="526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475" y="1083460"/>
            <a:ext cx="3850757" cy="52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4</a:t>
            </a:r>
            <a:r>
              <a:rPr lang="en-US" altLang="ko-KR" dirty="0" smtClean="0">
                <a:latin typeface="+mj-ea"/>
              </a:rPr>
              <a:t> : </a:t>
            </a:r>
            <a:r>
              <a:rPr lang="ko-KR" altLang="en-US" dirty="0" smtClean="0">
                <a:latin typeface="+mj-ea"/>
              </a:rPr>
              <a:t>실행화면</a:t>
            </a:r>
            <a:endParaRPr lang="ko-KR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8947" y="6307417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두 번째 포스터 클릭 시 화면 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46608" y="6307416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두 번째 포스터  클릭 후 영상 재생 화면 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99" y="1083459"/>
            <a:ext cx="3869598" cy="52239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104" y="1083458"/>
            <a:ext cx="3863497" cy="52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4</a:t>
            </a:r>
            <a:r>
              <a:rPr lang="en-US" altLang="ko-KR" dirty="0" smtClean="0">
                <a:latin typeface="+mj-ea"/>
              </a:rPr>
              <a:t> : </a:t>
            </a:r>
            <a:r>
              <a:rPr lang="ko-KR" altLang="en-US" dirty="0" smtClean="0">
                <a:latin typeface="+mj-ea"/>
              </a:rPr>
              <a:t>실행화면</a:t>
            </a:r>
            <a:endParaRPr lang="ko-KR" altLang="en-US" dirty="0"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8947" y="6307417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>
                <a:latin typeface="+mj-ea"/>
                <a:ea typeface="+mj-ea"/>
              </a:rPr>
              <a:t>세</a:t>
            </a:r>
            <a:r>
              <a:rPr lang="ko-KR" altLang="en-US" dirty="0" smtClean="0">
                <a:latin typeface="+mj-ea"/>
                <a:ea typeface="+mj-ea"/>
              </a:rPr>
              <a:t> 번째 포스터 클릭 시 화면 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9596" y="6306308"/>
            <a:ext cx="656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>
                <a:latin typeface="+mj-ea"/>
                <a:ea typeface="+mj-ea"/>
              </a:rPr>
              <a:t>세</a:t>
            </a:r>
            <a:r>
              <a:rPr lang="ko-KR" altLang="en-US" dirty="0" smtClean="0">
                <a:latin typeface="+mj-ea"/>
                <a:ea typeface="+mj-ea"/>
              </a:rPr>
              <a:t> 번째 포스터  클릭 후 포스터 클릭하여 영상 재생 화면 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22" y="1083459"/>
            <a:ext cx="3880152" cy="5223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976" y="1083726"/>
            <a:ext cx="3891063" cy="522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j-ea"/>
              </a:rPr>
              <a:t>감사합니다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476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 : </a:t>
            </a:r>
            <a:r>
              <a:rPr lang="ko-KR" altLang="en-US" dirty="0" smtClean="0">
                <a:latin typeface="+mj-ea"/>
              </a:rPr>
              <a:t>코드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94" y="1259541"/>
            <a:ext cx="11934212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 : </a:t>
            </a:r>
            <a:r>
              <a:rPr lang="ko-KR" altLang="en-US" dirty="0" smtClean="0">
                <a:latin typeface="+mj-ea"/>
              </a:rPr>
              <a:t>실행화면</a:t>
            </a:r>
            <a:endParaRPr lang="ko-KR" altLang="en-US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00" y="1131121"/>
            <a:ext cx="6443400" cy="54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2 : </a:t>
            </a:r>
            <a:r>
              <a:rPr lang="ko-KR" altLang="en-US" dirty="0" smtClean="0">
                <a:latin typeface="+mj-ea"/>
              </a:rPr>
              <a:t>코드</a:t>
            </a:r>
            <a:r>
              <a:rPr lang="en-US" altLang="ko-KR" dirty="0" smtClean="0">
                <a:latin typeface="+mj-ea"/>
              </a:rPr>
              <a:t>(1)</a:t>
            </a:r>
            <a:endParaRPr lang="ko-KR" altLang="en-US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44" y="1080864"/>
            <a:ext cx="10248656" cy="5777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45051" y="128172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+mj-ea"/>
                <a:ea typeface="+mj-ea"/>
              </a:rPr>
              <a:t>다음장에</a:t>
            </a:r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 계속</a:t>
            </a:r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,,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882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2 : </a:t>
            </a:r>
            <a:r>
              <a:rPr lang="ko-KR" altLang="en-US" dirty="0" smtClean="0">
                <a:latin typeface="+mj-ea"/>
              </a:rPr>
              <a:t>코드</a:t>
            </a:r>
            <a:r>
              <a:rPr lang="en-US" altLang="ko-KR" dirty="0" smtClean="0">
                <a:latin typeface="+mj-ea"/>
              </a:rPr>
              <a:t>(2)</a:t>
            </a:r>
            <a:endParaRPr lang="ko-KR" altLang="en-US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293"/>
            <a:ext cx="12192000" cy="42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2 : </a:t>
            </a:r>
            <a:r>
              <a:rPr lang="ko-KR" altLang="en-US" dirty="0" smtClean="0">
                <a:latin typeface="+mj-ea"/>
              </a:rPr>
              <a:t>실행화면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076" y="1214718"/>
            <a:ext cx="5301848" cy="5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3 : </a:t>
            </a:r>
            <a:r>
              <a:rPr lang="ko-KR" altLang="en-US" dirty="0" smtClean="0">
                <a:latin typeface="+mj-ea"/>
              </a:rPr>
              <a:t>코드</a:t>
            </a:r>
            <a:endParaRPr lang="ko-KR" altLang="en-US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34" y="1093541"/>
            <a:ext cx="4705990" cy="54172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283" y="2217204"/>
            <a:ext cx="5236872" cy="429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9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3</a:t>
            </a:r>
            <a:r>
              <a:rPr lang="en-US" altLang="ko-KR" dirty="0" smtClean="0">
                <a:latin typeface="+mj-ea"/>
              </a:rPr>
              <a:t> : </a:t>
            </a:r>
            <a:r>
              <a:rPr lang="ko-KR" altLang="en-US" dirty="0" smtClean="0">
                <a:latin typeface="+mj-ea"/>
              </a:rPr>
              <a:t>실행화면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8" y="1644564"/>
            <a:ext cx="3986659" cy="42669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479" y="1644563"/>
            <a:ext cx="2674662" cy="4266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9785" y="5972049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2386" y="6014228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err="1" smtClean="0">
                <a:latin typeface="+mj-ea"/>
                <a:ea typeface="+mj-ea"/>
              </a:rPr>
              <a:t>첫번째</a:t>
            </a:r>
            <a:r>
              <a:rPr lang="ko-KR" altLang="en-US" dirty="0" smtClean="0">
                <a:latin typeface="+mj-ea"/>
                <a:ea typeface="+mj-ea"/>
              </a:rPr>
              <a:t> 사진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클릭시</a:t>
            </a:r>
            <a:r>
              <a:rPr lang="ko-KR" altLang="en-US" dirty="0" smtClean="0">
                <a:latin typeface="+mj-ea"/>
                <a:ea typeface="+mj-ea"/>
              </a:rPr>
              <a:t> 반응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614" y="1644563"/>
            <a:ext cx="1204964" cy="18879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451" y="1644563"/>
            <a:ext cx="1205908" cy="18879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748" y="1644562"/>
            <a:ext cx="1187578" cy="18879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0250" y="3989031"/>
            <a:ext cx="1211504" cy="19225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8204" y="3989031"/>
            <a:ext cx="1212583" cy="19225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81791" y="6014228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나머지 사진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클릭시</a:t>
            </a:r>
            <a:r>
              <a:rPr lang="ko-KR" altLang="en-US" dirty="0" smtClean="0">
                <a:latin typeface="+mj-ea"/>
                <a:ea typeface="+mj-ea"/>
              </a:rPr>
              <a:t> 반응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764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4 : </a:t>
            </a:r>
            <a:r>
              <a:rPr lang="ko-KR" altLang="en-US" dirty="0" smtClean="0">
                <a:latin typeface="+mj-ea"/>
              </a:rPr>
              <a:t>코드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8749"/>
            <a:ext cx="3976077" cy="52564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0" y="6389092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work04.html 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53" y="1144249"/>
            <a:ext cx="4153755" cy="1647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953" y="4917641"/>
            <a:ext cx="4374173" cy="14675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953" y="2987377"/>
            <a:ext cx="3637939" cy="17348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84861" y="1783449"/>
            <a:ext cx="200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  <a:sym typeface="Wingdings" panose="05000000000000000000" pitchFamily="2" charset="2"/>
              </a:rPr>
              <a:t> work04_1.html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84860" y="3572300"/>
            <a:ext cx="200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  <a:sym typeface="Wingdings" panose="05000000000000000000" pitchFamily="2" charset="2"/>
              </a:rPr>
              <a:t> work04_2.html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84860" y="5466746"/>
            <a:ext cx="200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  <a:sym typeface="Wingdings" panose="05000000000000000000" pitchFamily="2" charset="2"/>
              </a:rPr>
              <a:t> work04_3.html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545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86</TotalTime>
  <Words>141</Words>
  <Application>Microsoft Office PowerPoint</Application>
  <PresentationFormat>와이드스크린</PresentationFormat>
  <Paragraphs>30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Wingdings</vt:lpstr>
      <vt:lpstr>맑은 고딕</vt:lpstr>
      <vt:lpstr>Office 테마</vt:lpstr>
      <vt:lpstr>웹프로그래밍 수행과제 2</vt:lpstr>
      <vt:lpstr>실습과제 1 : 코드</vt:lpstr>
      <vt:lpstr>실습과제 1 : 실행화면</vt:lpstr>
      <vt:lpstr>실습과제 2 : 코드(1)</vt:lpstr>
      <vt:lpstr>실습과제 2 : 코드(2)</vt:lpstr>
      <vt:lpstr>실습과제 2 : 실행화면</vt:lpstr>
      <vt:lpstr>실습과제 3 : 코드</vt:lpstr>
      <vt:lpstr>실습과제 3 : 실행화면</vt:lpstr>
      <vt:lpstr>실습과제 4 : 코드</vt:lpstr>
      <vt:lpstr>실습과제 4 : 실행화면</vt:lpstr>
      <vt:lpstr>실습과제 4 : 실행화면</vt:lpstr>
      <vt:lpstr>실습과제 4 : 실행화면</vt:lpstr>
      <vt:lpstr>감사합니다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 실습과제 2</dc:title>
  <dc:creator>서 주현</dc:creator>
  <cp:lastModifiedBy>서 주현</cp:lastModifiedBy>
  <cp:revision>11</cp:revision>
  <dcterms:created xsi:type="dcterms:W3CDTF">2020-09-12T20:20:26Z</dcterms:created>
  <dcterms:modified xsi:type="dcterms:W3CDTF">2020-09-13T11:58:44Z</dcterms:modified>
</cp:coreProperties>
</file>